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C023CD-348E-48C0-94CC-0937A2F56DD4}" type="datetimeFigureOut">
              <a:rPr lang="nl-NL" smtClean="0"/>
              <a:pPr/>
              <a:t>25-3-2013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EF3CCD-78C6-4632-BFBB-B4F0AB28235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Ontwikkelingen in de recreatie</a:t>
            </a:r>
            <a:endParaRPr lang="nl-NL" dirty="0"/>
          </a:p>
        </p:txBody>
      </p:sp>
      <p:pic>
        <p:nvPicPr>
          <p:cNvPr id="10242" name="Picture 2" descr="http://www.adformatie.nl/images/uploads/Michiel_Mol_Crossmediaal_format_rond_ruimtereiz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780928"/>
            <a:ext cx="5112568" cy="3420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Oriëntatie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De wensen van gasten zijn voortdurend aan verandering onderhevig.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Het is belangrijk dat jij als toekomstig medewerker/manager in de recreatiesector zicht hebt op welke ontwikkelingen van invloed zijn op de wensen van de gast zodat jij hier als ondernemer/medewerker op in kunt spelen.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De theorie die in deze les wordt behandeld wordt op 8 april getoetst. Aantekeningen die je binnen deze les maakt mogen bij de toets worden gebruikt. Andere hulpmiddelen zijn niet toegestaan!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en aanbod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Alle wensen die gasten hebben met betrekking tot mogelijkheden om vrije tijd door te brengen vormen samen de vraag naar recreatie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Factoren die de wensen beïnvloeden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nl-NL" dirty="0" smtClean="0"/>
              <a:t>Economische factoren</a:t>
            </a:r>
          </a:p>
          <a:p>
            <a:pPr lvl="1"/>
            <a:r>
              <a:rPr lang="nl-NL" dirty="0" smtClean="0"/>
              <a:t>Sociaal-culturele factoren</a:t>
            </a:r>
          </a:p>
          <a:p>
            <a:pPr lvl="1"/>
            <a:r>
              <a:rPr lang="nl-NL" dirty="0" smtClean="0"/>
              <a:t>Demografische factoren</a:t>
            </a:r>
          </a:p>
          <a:p>
            <a:pPr lvl="1"/>
            <a:r>
              <a:rPr lang="nl-NL" dirty="0" smtClean="0"/>
              <a:t>Ruimtelijke factoren</a:t>
            </a:r>
          </a:p>
          <a:p>
            <a:pPr lvl="1"/>
            <a:r>
              <a:rPr lang="nl-NL" dirty="0" smtClean="0"/>
              <a:t>Politieke factoren</a:t>
            </a:r>
          </a:p>
          <a:p>
            <a:pPr lvl="1"/>
            <a:r>
              <a:rPr lang="nl-NL" dirty="0" smtClean="0"/>
              <a:t>Internationale factoren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aanbod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Materieel aanbod</a:t>
            </a:r>
          </a:p>
          <a:p>
            <a:pPr lvl="1"/>
            <a:r>
              <a:rPr lang="nl-NL" dirty="0" smtClean="0"/>
              <a:t>Specifieke aanbod</a:t>
            </a:r>
          </a:p>
          <a:p>
            <a:pPr lvl="1"/>
            <a:r>
              <a:rPr lang="nl-NL" dirty="0" smtClean="0"/>
              <a:t>Niet-specifieke aanbod</a:t>
            </a:r>
          </a:p>
          <a:p>
            <a:pPr lvl="1"/>
            <a:r>
              <a:rPr lang="nl-NL" dirty="0" smtClean="0"/>
              <a:t>Oneigenlijk gebruik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Immaterieel aanbod</a:t>
            </a:r>
          </a:p>
          <a:p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 lvl="1"/>
            <a:endParaRPr lang="nl-NL" dirty="0" smtClean="0"/>
          </a:p>
          <a:p>
            <a:pPr lvl="1"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</TotalTime>
  <Words>137</Words>
  <Application>Microsoft Office PowerPoint</Application>
  <PresentationFormat>Diavoorstelling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Civiel</vt:lpstr>
      <vt:lpstr>Ontwikkelingen in de recreatie</vt:lpstr>
      <vt:lpstr>Oriëntatie</vt:lpstr>
      <vt:lpstr>Vraag en aanbod</vt:lpstr>
      <vt:lpstr>Factoren die de wensen beïnvloeden</vt:lpstr>
      <vt:lpstr>Het aanbod</vt:lpstr>
    </vt:vector>
  </TitlesOfParts>
  <Company>MBO Leeuwarden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Kwaliteit</dc:title>
  <dc:creator>12viwijc</dc:creator>
  <cp:lastModifiedBy>12viwijc</cp:lastModifiedBy>
  <cp:revision>5</cp:revision>
  <dcterms:created xsi:type="dcterms:W3CDTF">2013-03-18T08:34:45Z</dcterms:created>
  <dcterms:modified xsi:type="dcterms:W3CDTF">2013-03-25T08:36:27Z</dcterms:modified>
</cp:coreProperties>
</file>